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5" d="100"/>
          <a:sy n="25" d="100"/>
        </p:scale>
        <p:origin x="60" y="-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02/09/2016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84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02/09/2016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95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02/09/2016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9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02/09/2016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93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02/09/2016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92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02/09/2016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63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02/09/2016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14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02/09/2016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26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02/09/2016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5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02/09/2016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43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02/09/2016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25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4000" r="-40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E8ABE-1606-4E88-8B63-D8B419BECBCD}" type="datetimeFigureOut">
              <a:rPr lang="pt-BR" smtClean="0"/>
              <a:t>02/09/2016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79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goo.gl/tDKHB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589" y="2021840"/>
            <a:ext cx="10435771" cy="218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C:\Users\Edson\AppData\Local\Microsoft\Windows\INetCacheContent.Word\LOGOTIPO - ENCONTRO CIENTÍFIC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360" y="606947"/>
            <a:ext cx="8170704" cy="405649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0" y="5700293"/>
            <a:ext cx="31899543" cy="115413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6177" tIns="38087" rIns="76177" bIns="38087">
            <a:spAutoFit/>
          </a:bodyPr>
          <a:lstStyle/>
          <a:p>
            <a:pPr algn="ctr" eaLnBrk="1" hangingPunct="1">
              <a:defRPr/>
            </a:pPr>
            <a:r>
              <a:rPr lang="pt-BR" sz="7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INSERIR TÍTULO</a:t>
            </a:r>
            <a:endParaRPr lang="pt-BR" sz="70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spaço Reservado para Texto 4"/>
          <p:cNvSpPr>
            <a:spLocks/>
          </p:cNvSpPr>
          <p:nvPr/>
        </p:nvSpPr>
        <p:spPr bwMode="auto">
          <a:xfrm>
            <a:off x="701492" y="10434927"/>
            <a:ext cx="18918277" cy="1906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5687" tIns="162842" rIns="325687" bIns="162842" anchor="b"/>
          <a:lstStyle>
            <a:lvl1pPr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pt-BR" altLang="pt-BR" sz="2300" baseline="30000" dirty="0"/>
          </a:p>
          <a:p>
            <a:pPr eaLnBrk="1" hangingPunct="1">
              <a:spcBef>
                <a:spcPct val="20000"/>
              </a:spcBef>
            </a:pPr>
            <a:endParaRPr lang="pt-BR" altLang="pt-BR" sz="2300" baseline="30000" dirty="0"/>
          </a:p>
          <a:p>
            <a:pPr eaLnBrk="1" hangingPunct="1">
              <a:spcBef>
                <a:spcPct val="20000"/>
              </a:spcBef>
            </a:pPr>
            <a:endParaRPr lang="pt-BR" altLang="pt-BR" sz="2300" baseline="30000" dirty="0"/>
          </a:p>
          <a:p>
            <a:pPr eaLnBrk="1" hangingPunct="1">
              <a:spcBef>
                <a:spcPct val="20000"/>
              </a:spcBef>
            </a:pPr>
            <a:r>
              <a:rPr lang="pt-BR" altLang="pt-BR" sz="2300" baseline="30000" dirty="0">
                <a:solidFill>
                  <a:srgbClr val="FF0000"/>
                </a:solidFill>
              </a:rPr>
              <a:t>INSERIR A VINCULAÇÃO DOS AUTORES</a:t>
            </a:r>
            <a:r>
              <a:rPr lang="pt-BR" altLang="pt-BR" sz="2300" baseline="30000" dirty="0"/>
              <a:t>:</a:t>
            </a:r>
          </a:p>
          <a:p>
            <a:pPr>
              <a:spcBef>
                <a:spcPct val="20000"/>
              </a:spcBef>
            </a:pPr>
            <a:r>
              <a:rPr lang="pt-BR" altLang="pt-BR" sz="2300" baseline="30000" dirty="0"/>
              <a:t>1</a:t>
            </a:r>
            <a:r>
              <a:rPr lang="pt-BR" altLang="pt-BR" sz="2300" dirty="0"/>
              <a:t>Unichristus - Centro Universitário </a:t>
            </a:r>
            <a:r>
              <a:rPr lang="pt-BR" altLang="pt-BR" sz="2300" dirty="0" err="1"/>
              <a:t>Christus</a:t>
            </a:r>
            <a:r>
              <a:rPr lang="pt-BR" altLang="pt-BR" sz="2300" dirty="0"/>
              <a:t>, Fortaleza/CE</a:t>
            </a:r>
          </a:p>
          <a:p>
            <a:pPr>
              <a:spcBef>
                <a:spcPct val="20000"/>
              </a:spcBef>
            </a:pPr>
            <a:r>
              <a:rPr lang="pt-BR" altLang="pt-BR" sz="2300" baseline="30000" dirty="0"/>
              <a:t>2 </a:t>
            </a:r>
            <a:r>
              <a:rPr lang="pt-BR" altLang="pt-BR" sz="2300" dirty="0"/>
              <a:t>Universidade Estadual do Ceará (UECE), Fortaleza/CE  </a:t>
            </a:r>
          </a:p>
          <a:p>
            <a:pPr eaLnBrk="1" hangingPunct="1">
              <a:spcBef>
                <a:spcPct val="20000"/>
              </a:spcBef>
            </a:pPr>
            <a:r>
              <a:rPr lang="pt-BR" altLang="pt-BR" sz="2300" baseline="30000" dirty="0"/>
              <a:t>3</a:t>
            </a:r>
            <a:r>
              <a:rPr lang="pt-BR" altLang="pt-BR" sz="2300" dirty="0"/>
              <a:t>Universidade Federal do Ceará (UFC), Fortaleza/CE</a:t>
            </a:r>
          </a:p>
        </p:txBody>
      </p:sp>
      <p:sp>
        <p:nvSpPr>
          <p:cNvPr id="11" name="Retângulo 85"/>
          <p:cNvSpPr>
            <a:spLocks noChangeArrowheads="1"/>
          </p:cNvSpPr>
          <p:nvPr/>
        </p:nvSpPr>
        <p:spPr bwMode="auto">
          <a:xfrm>
            <a:off x="0" y="8180120"/>
            <a:ext cx="3189954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pt-BR" sz="6000" dirty="0">
                <a:solidFill>
                  <a:srgbClr val="FF0000"/>
                </a:solidFill>
              </a:rPr>
              <a:t>INSERIR AUTORES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pt-BR" sz="6000" dirty="0"/>
              <a:t> </a:t>
            </a:r>
            <a:r>
              <a:rPr lang="pt-BR" altLang="pt-BR" sz="6000" dirty="0">
                <a:solidFill>
                  <a:srgbClr val="FF0000"/>
                </a:solidFill>
              </a:rPr>
              <a:t>Exemplo: </a:t>
            </a:r>
            <a:r>
              <a:rPr lang="pt-BR" altLang="pt-BR" sz="6000" dirty="0"/>
              <a:t>Silva, J. S.</a:t>
            </a:r>
            <a:r>
              <a:rPr lang="pt-BR" altLang="pt-BR" sz="6000" baseline="30000" dirty="0"/>
              <a:t> 2</a:t>
            </a:r>
            <a:r>
              <a:rPr lang="pt-BR" altLang="pt-BR" sz="6000" dirty="0"/>
              <a:t>, Souza, A. B. C.</a:t>
            </a:r>
            <a:r>
              <a:rPr lang="pt-BR" altLang="pt-BR" sz="6000" baseline="30000" dirty="0"/>
              <a:t> 3</a:t>
            </a:r>
            <a:r>
              <a:rPr lang="pt-BR" altLang="pt-BR" sz="6000" dirty="0"/>
              <a:t>, Oliveira, F. L. F.</a:t>
            </a:r>
            <a:r>
              <a:rPr lang="pt-BR" altLang="pt-BR" sz="6000" baseline="30000" dirty="0"/>
              <a:t> 1</a:t>
            </a:r>
            <a:r>
              <a:rPr lang="pt-BR" altLang="pt-BR" sz="6000" dirty="0"/>
              <a:t>, </a:t>
            </a:r>
          </a:p>
        </p:txBody>
      </p:sp>
      <p:sp>
        <p:nvSpPr>
          <p:cNvPr id="13" name="AutoShape 52"/>
          <p:cNvSpPr>
            <a:spLocks noChangeArrowheads="1"/>
          </p:cNvSpPr>
          <p:nvPr/>
        </p:nvSpPr>
        <p:spPr bwMode="gray">
          <a:xfrm>
            <a:off x="3874404" y="13050648"/>
            <a:ext cx="8035656" cy="719861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gray">
          <a:xfrm>
            <a:off x="1459320" y="31057419"/>
            <a:ext cx="13209180" cy="94633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E MÉTODOS / METODOLOGIA</a:t>
            </a:r>
          </a:p>
        </p:txBody>
      </p:sp>
      <p:sp>
        <p:nvSpPr>
          <p:cNvPr id="15" name="AutoShape 52"/>
          <p:cNvSpPr>
            <a:spLocks noChangeArrowheads="1"/>
          </p:cNvSpPr>
          <p:nvPr/>
        </p:nvSpPr>
        <p:spPr bwMode="gray">
          <a:xfrm>
            <a:off x="20404969" y="27905192"/>
            <a:ext cx="8400733" cy="77901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16" name="AutoShape 52"/>
          <p:cNvSpPr>
            <a:spLocks noChangeArrowheads="1"/>
          </p:cNvSpPr>
          <p:nvPr/>
        </p:nvSpPr>
        <p:spPr bwMode="gray">
          <a:xfrm>
            <a:off x="4166705" y="21881289"/>
            <a:ext cx="8035655" cy="657361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17" name="AutoShape 52"/>
          <p:cNvSpPr>
            <a:spLocks noChangeArrowheads="1"/>
          </p:cNvSpPr>
          <p:nvPr/>
        </p:nvSpPr>
        <p:spPr bwMode="gray">
          <a:xfrm>
            <a:off x="20587509" y="13050648"/>
            <a:ext cx="8035655" cy="657361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gray">
          <a:xfrm>
            <a:off x="20587509" y="32769310"/>
            <a:ext cx="8400733" cy="77901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75642" y="14719808"/>
            <a:ext cx="15334918" cy="6509375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AQUI O CONTEÚDO.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95217" y="23062678"/>
            <a:ext cx="15095767" cy="749426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OS OBJETIVO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01492" y="32463019"/>
            <a:ext cx="15209068" cy="897158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MATERIAIS E MÉTODOS / METODOLOGIA.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16651263" y="14427979"/>
            <a:ext cx="15248280" cy="12418685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OS RESULTADOS (GRÁFICOS, FIGURAS E TEXTO).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16651263" y="29433916"/>
            <a:ext cx="15248280" cy="2569835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A CONCLUSÃO DO TRABALHO.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16592269" y="34329035"/>
            <a:ext cx="15248280" cy="158495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VER COMO CITAR OS DIVERSOS TIPOS DE REFERÊNCIAS NESTE DOCUMENTO ELABORADO PELA BIBLIOTECA DA UNICHRISTUS, DISPONÍVEL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EM:</a:t>
            </a:r>
            <a:r>
              <a:rPr lang="pt-BR" sz="3200" dirty="0" err="1">
                <a:latin typeface="Arial" pitchFamily="34" charset="0"/>
                <a:cs typeface="Arial" pitchFamily="34" charset="0"/>
                <a:hlinkClick r:id="rId4"/>
              </a:rPr>
              <a:t>http</a:t>
            </a:r>
            <a:r>
              <a:rPr lang="pt-BR" sz="3200" dirty="0">
                <a:latin typeface="Arial" pitchFamily="34" charset="0"/>
                <a:cs typeface="Arial" pitchFamily="34" charset="0"/>
                <a:hlinkClick r:id="rId4"/>
              </a:rPr>
              <a:t>://goo.gl/</a:t>
            </a:r>
            <a:r>
              <a:rPr lang="pt-BR" sz="3200" dirty="0" err="1">
                <a:latin typeface="Arial" pitchFamily="34" charset="0"/>
                <a:cs typeface="Arial" pitchFamily="34" charset="0"/>
                <a:hlinkClick r:id="rId4"/>
              </a:rPr>
              <a:t>tdkhbt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6" name="AutoShape 52"/>
          <p:cNvSpPr>
            <a:spLocks noChangeArrowheads="1"/>
          </p:cNvSpPr>
          <p:nvPr/>
        </p:nvSpPr>
        <p:spPr bwMode="gray">
          <a:xfrm>
            <a:off x="20587509" y="36948813"/>
            <a:ext cx="8400733" cy="77901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16592269" y="38239269"/>
            <a:ext cx="15248280" cy="306227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OS AGRADECIMENTOS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536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132</Words>
  <Application>Microsoft Office PowerPoint</Application>
  <PresentationFormat>Personalizar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Fabiann Lucena</dc:creator>
  <cp:lastModifiedBy>Fabiann Lucena</cp:lastModifiedBy>
  <cp:revision>7</cp:revision>
  <dcterms:created xsi:type="dcterms:W3CDTF">2016-09-02T12:30:46Z</dcterms:created>
  <dcterms:modified xsi:type="dcterms:W3CDTF">2016-09-02T13:18:05Z</dcterms:modified>
</cp:coreProperties>
</file>